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9" r:id="rId2"/>
    <p:sldId id="271" r:id="rId3"/>
    <p:sldId id="257" r:id="rId4"/>
    <p:sldId id="283" r:id="rId5"/>
    <p:sldId id="267" r:id="rId6"/>
    <p:sldId id="284" r:id="rId7"/>
    <p:sldId id="272" r:id="rId8"/>
    <p:sldId id="286" r:id="rId9"/>
    <p:sldId id="285" r:id="rId10"/>
    <p:sldId id="273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4" r:id="rId19"/>
    <p:sldId id="287" r:id="rId20"/>
    <p:sldId id="25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Merritt" initials="PM [6]" lastIdx="1" clrIdx="0"/>
  <p:cmAuthor id="2" name="Gia Lyons" initials="" lastIdx="2" clrIdx="1"/>
  <p:cmAuthor id="3" name="Patrick Merritt" initials="PM [8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BD468"/>
    <a:srgbClr val="FFAD1A"/>
    <a:srgbClr val="5F3C00"/>
    <a:srgbClr val="212121"/>
    <a:srgbClr val="149380"/>
    <a:srgbClr val="D63700"/>
    <a:srgbClr val="3880FF"/>
    <a:srgbClr val="EEEEEE"/>
    <a:srgbClr val="E6E6E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5" autoAdjust="0"/>
    <p:restoredTop sz="84987" autoAdjust="0"/>
  </p:normalViewPr>
  <p:slideViewPr>
    <p:cSldViewPr snapToGrid="0" snapToObjects="1">
      <p:cViewPr varScale="1">
        <p:scale>
          <a:sx n="256" d="100"/>
          <a:sy n="256" d="100"/>
        </p:scale>
        <p:origin x="1024" y="168"/>
      </p:cViewPr>
      <p:guideLst>
        <p:guide orient="horz" pos="1620"/>
        <p:guide pos="2880"/>
        <p:guide orient="horz"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E7D8C-AB61-F243-AE82-3AAECE43B5C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3E2A4-DAC8-8D42-BBEC-1F9AD37D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1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0A832-CC87-9944-A0C5-ED42407A2D97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C3CA7-EEE6-F342-88A0-E0648D4D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9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65650" cy="5143500"/>
          </a:xfrm>
        </p:spPr>
        <p:txBody>
          <a:bodyPr lIns="914400" rIns="914400"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5651" y="1580544"/>
            <a:ext cx="4578350" cy="1421415"/>
          </a:xfrm>
        </p:spPr>
        <p:txBody>
          <a:bodyPr wrap="square" lIns="274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 maybe it goes to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5651" y="3001959"/>
            <a:ext cx="4578350" cy="461665"/>
          </a:xfrm>
        </p:spPr>
        <p:txBody>
          <a:bodyPr wrap="square" lIns="274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65650" y="3463925"/>
            <a:ext cx="4578350" cy="1286506"/>
          </a:xfrm>
        </p:spPr>
        <p:txBody>
          <a:bodyPr>
            <a:spAutoFit/>
          </a:bodyPr>
          <a:lstStyle>
            <a:lvl1pPr marL="7938" indent="0">
              <a:buFont typeface="Arial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 marL="7938" indent="0">
              <a:buFont typeface="Arial" charset="0"/>
              <a:buNone/>
              <a:tabLst/>
              <a:defRPr sz="800" strike="sngStrike">
                <a:solidFill>
                  <a:srgbClr val="FF0000"/>
                </a:solidFill>
              </a:defRPr>
            </a:lvl2pPr>
            <a:lvl3pPr marL="7938" indent="0">
              <a:buNone/>
              <a:tabLst/>
              <a:defRPr sz="800" strike="sngStrike">
                <a:solidFill>
                  <a:srgbClr val="FF0000"/>
                </a:solidFill>
              </a:defRPr>
            </a:lvl3pPr>
            <a:lvl4pPr marL="7938" indent="0">
              <a:buNone/>
              <a:tabLst/>
              <a:defRPr sz="800" strike="sngStrike">
                <a:solidFill>
                  <a:srgbClr val="FF0000"/>
                </a:solidFill>
              </a:defRPr>
            </a:lvl4pPr>
          </a:lstStyle>
          <a:p>
            <a:pPr lvl="0"/>
            <a:r>
              <a:rPr lang="en-US" dirty="0" smtClean="0"/>
              <a:t>Company Name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LOGO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OTA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Ful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53269"/>
          </a:xfrm>
        </p:spPr>
        <p:txBody>
          <a:bodyPr anchor="ctr"/>
          <a:lstStyle>
            <a:lvl1pPr algn="ctr"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add.</a:t>
            </a:r>
          </a:p>
          <a:p>
            <a:r>
              <a:rPr lang="en-US" dirty="0" smtClean="0"/>
              <a:t>To reduce opacity, go to Format Picture tab (next to Home) </a:t>
            </a:r>
            <a:br>
              <a:rPr lang="en-US" dirty="0" smtClean="0"/>
            </a:br>
            <a:r>
              <a:rPr lang="en-US" dirty="0" smtClean="0"/>
              <a:t>and move the Transparency slider to about 80% (2 notches from the right). </a:t>
            </a:r>
            <a:br>
              <a:rPr lang="en-US" dirty="0" smtClean="0"/>
            </a:br>
            <a:r>
              <a:rPr lang="en-US" dirty="0" smtClean="0"/>
              <a:t>Alternatively, you can right click the image, go to Format Shape &gt; Adjust Picture and </a:t>
            </a:r>
            <a:br>
              <a:rPr lang="en-US" dirty="0" smtClean="0"/>
            </a:br>
            <a:r>
              <a:rPr lang="en-US" dirty="0" smtClean="0"/>
              <a:t>use the Transparency slider there, or just type in 80% and then hit OK to apply.</a:t>
            </a:r>
            <a:endParaRPr lang="en-US" dirty="0"/>
          </a:p>
        </p:txBody>
      </p:sp>
      <p:pic>
        <p:nvPicPr>
          <p:cNvPr id="4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53269"/>
          </a:xfrm>
        </p:spPr>
        <p:txBody>
          <a:bodyPr anchor="ctr"/>
          <a:lstStyle>
            <a:lvl1pPr algn="ctr"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add.</a:t>
            </a:r>
          </a:p>
          <a:p>
            <a:r>
              <a:rPr lang="en-US" dirty="0" smtClean="0"/>
              <a:t>To reduce opacity, go to Format Picture tab (next to Home) </a:t>
            </a:r>
            <a:br>
              <a:rPr lang="en-US" dirty="0" smtClean="0"/>
            </a:br>
            <a:r>
              <a:rPr lang="en-US" dirty="0" smtClean="0"/>
              <a:t>and move the Transparency slider to about 80% (2 notches from the right). </a:t>
            </a:r>
            <a:br>
              <a:rPr lang="en-US" dirty="0" smtClean="0"/>
            </a:br>
            <a:r>
              <a:rPr lang="en-US" dirty="0" smtClean="0"/>
              <a:t>Alternatively, you can right click the image, go to Format Shape &gt; Adjust Picture and </a:t>
            </a:r>
            <a:br>
              <a:rPr lang="en-US" dirty="0" smtClean="0"/>
            </a:br>
            <a:r>
              <a:rPr lang="en-US" dirty="0" smtClean="0"/>
              <a:t>use the Transparency slider there, or just type in 80% and then hit OK to apply.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0" y="646545"/>
            <a:ext cx="9144000" cy="3859936"/>
          </a:xfrm>
        </p:spPr>
        <p:txBody>
          <a:bodyPr lIns="640080" tIns="0" rIns="640080" bIns="182880" anchor="ctr">
            <a:norm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sz="4400" b="1" spc="-70">
                <a:solidFill>
                  <a:srgbClr val="FFFFFF"/>
                </a:solidFill>
              </a:defRPr>
            </a:lvl1pPr>
            <a:lvl2pPr marL="284163" indent="-284163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3200" b="1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6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Head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3921680"/>
          </a:xfrm>
        </p:spPr>
        <p:txBody>
          <a:bodyPr lIns="457200" tIns="274320" rIns="457200" bIns="274320" anchor="ctr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/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/>
            </a:lvl3pPr>
            <a:lvl4pPr marL="0" indent="0">
              <a:lnSpc>
                <a:spcPct val="100000"/>
              </a:lnSpc>
              <a:spcBef>
                <a:spcPts val="3000"/>
              </a:spcBef>
              <a:spcAft>
                <a:spcPts val="12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  <p:pic>
        <p:nvPicPr>
          <p:cNvPr id="10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1046441"/>
            <a:ext cx="4572000" cy="4097059"/>
          </a:xfrm>
        </p:spPr>
        <p:txBody>
          <a:bodyPr lIns="457200" tIns="274320" rIns="457200" bIns="274320" anchor="t" anchorCtr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/>
            </a:lvl3pPr>
            <a:lvl4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1999" y="1046441"/>
            <a:ext cx="4572000" cy="4097059"/>
          </a:xfrm>
        </p:spPr>
        <p:txBody>
          <a:bodyPr lIns="457200" tIns="274320" rIns="457200" bIns="274320" anchor="t" anchorCtr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/>
            </a:lvl3pPr>
            <a:lvl4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imp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49432"/>
            <a:ext cx="9144000" cy="950517"/>
          </a:xfrm>
        </p:spPr>
        <p:txBody>
          <a:bodyPr lIns="548640" tIns="0" rIns="548640" bIns="0" anchor="b" anchorCtr="0">
            <a:spAutoFit/>
          </a:bodyPr>
          <a:lstStyle>
            <a:lvl1pPr algn="ctr">
              <a:lnSpc>
                <a:spcPct val="90000"/>
              </a:lnSpc>
              <a:defRPr sz="3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9949"/>
            <a:ext cx="9144000" cy="461665"/>
          </a:xfrm>
        </p:spPr>
        <p:txBody>
          <a:bodyPr wrap="square" lIns="548640" tIns="137160" rIns="548640"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imp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49432"/>
            <a:ext cx="9144000" cy="950517"/>
          </a:xfrm>
        </p:spPr>
        <p:txBody>
          <a:bodyPr lIns="548640" tIns="0" rIns="548640" bIns="0" anchor="b" anchorCtr="0">
            <a:spAutoFit/>
          </a:bodyPr>
          <a:lstStyle>
            <a:lvl1pPr algn="ctr">
              <a:lnSpc>
                <a:spcPct val="90000"/>
              </a:lnSpc>
              <a:defRPr sz="3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9949"/>
            <a:ext cx="9144000" cy="461665"/>
          </a:xfrm>
        </p:spPr>
        <p:txBody>
          <a:bodyPr wrap="square" lIns="548640" tIns="137160" rIns="548640"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37512" y="0"/>
            <a:ext cx="4108073" cy="5143500"/>
          </a:xfrm>
        </p:spPr>
        <p:txBody>
          <a:bodyPr lIns="914400" rIns="914400"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80544"/>
            <a:ext cx="5037512" cy="1421415"/>
          </a:xfrm>
        </p:spPr>
        <p:txBody>
          <a:bodyPr wrap="square" lIns="457200" tIns="0" rIns="18288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 maybe it goes to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01959"/>
            <a:ext cx="5037512" cy="461665"/>
          </a:xfrm>
        </p:spPr>
        <p:txBody>
          <a:bodyPr wrap="square" lIns="457200" tIns="137160" rIns="18288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Shape 22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28600"/>
            <a:ext cx="1245424" cy="4270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AG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3896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948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"/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3896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948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Shape 12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9"/>
          <p:cNvPicPr preferRelativeResize="0"/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1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7"/>
          </p:nvPr>
        </p:nvSpPr>
        <p:spPr>
          <a:xfrm>
            <a:off x="3196577" y="1066821"/>
            <a:ext cx="2743200" cy="274320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>
          <a:xfrm>
            <a:off x="0" y="4712613"/>
            <a:ext cx="682625" cy="430887"/>
          </a:xfrm>
        </p:spPr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220664" y="3817463"/>
            <a:ext cx="8695026" cy="805354"/>
          </a:xfrm>
        </p:spPr>
        <p:txBody>
          <a:bodyPr lIns="91440" tIns="91440" rIns="91440">
            <a:noAutofit/>
          </a:bodyPr>
          <a:lstStyle>
            <a:lvl1pPr algn="ctr">
              <a:lnSpc>
                <a:spcPct val="100000"/>
              </a:lnSpc>
              <a:defRPr sz="1400"/>
            </a:lvl1pPr>
            <a:lvl2pPr algn="ctr">
              <a:lnSpc>
                <a:spcPct val="100000"/>
              </a:lnSpc>
              <a:defRPr sz="1200"/>
            </a:lvl2pPr>
            <a:lvl3pPr marL="0" indent="0" algn="ctr">
              <a:lnSpc>
                <a:spcPct val="100000"/>
              </a:lnSpc>
              <a:buNone/>
              <a:defRPr sz="1050" strike="sngStrike">
                <a:solidFill>
                  <a:srgbClr val="D63700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050" strike="sngStrike">
                <a:solidFill>
                  <a:srgbClr val="D63700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style.</a:t>
            </a:r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1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9355" y="1677800"/>
            <a:ext cx="5544644" cy="2377440"/>
          </a:xfrm>
        </p:spPr>
        <p:txBody>
          <a:bodyPr lIns="274320" tIns="137160" rIns="365760" bIns="182880" anchor="ctr" anchorCtr="0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 b="0" spc="0"/>
            </a:lvl1pPr>
            <a:lvl2pPr marL="230188" indent="-230188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sz="1600">
                <a:solidFill>
                  <a:schemeClr val="tx1"/>
                </a:solidFill>
              </a:defRPr>
            </a:lvl2pPr>
            <a:lvl3pPr marL="403225" indent="-1666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922830" y="1677800"/>
            <a:ext cx="2377440" cy="237744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>
          <a:xfrm>
            <a:off x="0" y="4712613"/>
            <a:ext cx="682625" cy="430887"/>
          </a:xfrm>
        </p:spPr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90873" y="4055240"/>
            <a:ext cx="3435639" cy="430887"/>
          </a:xfrm>
        </p:spPr>
        <p:txBody>
          <a:bodyPr lIns="0" tIns="45720" rIns="0" bIns="0" anchor="t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spc="0"/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200" strike="sngStrike">
                <a:solidFill>
                  <a:srgbClr val="D63700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1 (wide)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24457" y="1629001"/>
            <a:ext cx="5119542" cy="2426239"/>
          </a:xfrm>
        </p:spPr>
        <p:txBody>
          <a:bodyPr lIns="274320" tIns="137160" rIns="365760" bIns="182880" anchor="ctr" anchorCtr="0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 b="0" spc="0"/>
            </a:lvl1pPr>
            <a:lvl2pPr marL="230188" indent="-230188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sz="1600">
                <a:solidFill>
                  <a:schemeClr val="tx1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588818" y="1629001"/>
            <a:ext cx="3435639" cy="2426239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>
          <a:xfrm>
            <a:off x="0" y="4712613"/>
            <a:ext cx="682625" cy="430887"/>
          </a:xfrm>
        </p:spPr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588818" y="4055240"/>
            <a:ext cx="3435639" cy="430887"/>
          </a:xfrm>
        </p:spPr>
        <p:txBody>
          <a:bodyPr lIns="0" tIns="45720" rIns="0" bIns="0" anchor="t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spc="0"/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200" strike="sngStrike">
                <a:solidFill>
                  <a:srgbClr val="D63700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16" name="Picture Placeholder 23"/>
          <p:cNvSpPr>
            <a:spLocks noGrp="1" noChangeAspect="1"/>
          </p:cNvSpPr>
          <p:nvPr>
            <p:ph type="pic" sz="quarter" idx="17"/>
          </p:nvPr>
        </p:nvSpPr>
        <p:spPr>
          <a:xfrm>
            <a:off x="1668497" y="1323440"/>
            <a:ext cx="2286000" cy="228600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1166090" y="3609440"/>
            <a:ext cx="3290815" cy="952258"/>
          </a:xfrm>
        </p:spPr>
        <p:txBody>
          <a:bodyPr lIns="91440" tIns="91440" rIns="91440">
            <a:no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D637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677569" y="3609440"/>
            <a:ext cx="3288795" cy="952258"/>
          </a:xfrm>
        </p:spPr>
        <p:txBody>
          <a:bodyPr lIns="91440" tIns="91440" rIns="91440">
            <a:no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D637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  <p:sp>
        <p:nvSpPr>
          <p:cNvPr id="11" name="Picture Placeholder 23"/>
          <p:cNvSpPr>
            <a:spLocks noGrp="1" noChangeAspect="1"/>
          </p:cNvSpPr>
          <p:nvPr>
            <p:ph type="pic" sz="quarter" idx="27"/>
          </p:nvPr>
        </p:nvSpPr>
        <p:spPr>
          <a:xfrm>
            <a:off x="5178966" y="1323440"/>
            <a:ext cx="2286000" cy="228600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style, one line only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1455729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1326656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559077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5787435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23"/>
          <p:cNvSpPr>
            <a:spLocks noGrp="1"/>
          </p:cNvSpPr>
          <p:nvPr>
            <p:ph type="pic" sz="quarter" idx="29"/>
          </p:nvPr>
        </p:nvSpPr>
        <p:spPr>
          <a:xfrm>
            <a:off x="3694798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5916507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style, one line only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391428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262355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2494776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723134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6962203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23"/>
          <p:cNvSpPr>
            <a:spLocks noGrp="1"/>
          </p:cNvSpPr>
          <p:nvPr>
            <p:ph type="pic" sz="quarter" idx="29"/>
          </p:nvPr>
        </p:nvSpPr>
        <p:spPr>
          <a:xfrm>
            <a:off x="2630497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30"/>
          </p:nvPr>
        </p:nvSpPr>
        <p:spPr>
          <a:xfrm>
            <a:off x="7088201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4852206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style, one line only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415404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63443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929878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3696411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462846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23"/>
          <p:cNvSpPr>
            <a:spLocks noGrp="1"/>
          </p:cNvSpPr>
          <p:nvPr>
            <p:ph type="pic" sz="quarter" idx="29" hasCustomPrompt="1"/>
          </p:nvPr>
        </p:nvSpPr>
        <p:spPr>
          <a:xfrm>
            <a:off x="2181839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30" hasCustomPrompt="1"/>
          </p:nvPr>
        </p:nvSpPr>
        <p:spPr>
          <a:xfrm>
            <a:off x="3948372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31" hasCustomPrompt="1"/>
          </p:nvPr>
        </p:nvSpPr>
        <p:spPr>
          <a:xfrm>
            <a:off x="5714905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229379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33" hasCustomPrompt="1"/>
          </p:nvPr>
        </p:nvSpPr>
        <p:spPr>
          <a:xfrm>
            <a:off x="7481340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Pic-in-a-Box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763976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AD1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63976" y="0"/>
            <a:ext cx="6380023" cy="1237262"/>
          </a:xfrm>
        </p:spPr>
        <p:txBody>
          <a:bodyPr wrap="square" lIns="365760" tIns="457200" rIns="274320" bIns="0" anchor="t" anchorCtr="0">
            <a:spAutoFit/>
          </a:bodyPr>
          <a:lstStyle>
            <a:lvl1pPr algn="l">
              <a:lnSpc>
                <a:spcPct val="90000"/>
              </a:lnSpc>
              <a:defRPr sz="28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63976" y="1237262"/>
            <a:ext cx="6380023" cy="3906238"/>
          </a:xfrm>
        </p:spPr>
        <p:txBody>
          <a:bodyPr lIns="365760" tIns="274320" rIns="274320" bIns="274320" anchor="t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/>
            </a:lvl1pPr>
            <a:lvl2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lvl3pPr>
            <a:lvl4pPr marL="0" indent="0" algn="l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0" y="2999341"/>
            <a:ext cx="2763976" cy="805354"/>
          </a:xfrm>
        </p:spPr>
        <p:txBody>
          <a:bodyPr lIns="182880" tIns="182880" rIns="182880">
            <a:noAutofit/>
          </a:bodyPr>
          <a:lstStyle>
            <a:lvl1pPr algn="ctr">
              <a:lnSpc>
                <a:spcPct val="100000"/>
              </a:lnSpc>
              <a:defRPr sz="1400"/>
            </a:lvl1pPr>
            <a:lvl2pPr algn="ctr">
              <a:lnSpc>
                <a:spcPct val="100000"/>
              </a:lnSpc>
              <a:defRPr sz="1400"/>
            </a:lvl2pPr>
            <a:lvl3pPr marL="0" indent="0" algn="ctr">
              <a:lnSpc>
                <a:spcPct val="100000"/>
              </a:lnSpc>
              <a:spcBef>
                <a:spcPts val="2400"/>
              </a:spcBef>
              <a:buNone/>
              <a:defRPr sz="1050" strike="sngStrike">
                <a:solidFill>
                  <a:srgbClr val="D63700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050" strike="sngStrike">
                <a:solidFill>
                  <a:srgbClr val="D63700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557820" y="1351005"/>
            <a:ext cx="1648336" cy="1648336"/>
          </a:xfrm>
        </p:spPr>
        <p:txBody>
          <a:bodyPr anchor="ctr">
            <a:normAutofit/>
          </a:bodyPr>
          <a:lstStyle>
            <a:lvl1pPr algn="ctr">
              <a:defRPr sz="105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DAG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91115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6167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Shape 12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2"/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28600"/>
            <a:ext cx="1245424" cy="427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29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172307" y="1272714"/>
            <a:ext cx="3077310" cy="30773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1871236" y="1346795"/>
            <a:ext cx="1679453" cy="664307"/>
          </a:xfrm>
        </p:spPr>
        <p:txBody>
          <a:bodyPr lIns="91440" rIns="91440" anchor="ctr">
            <a:normAutofit/>
          </a:bodyPr>
          <a:lstStyle>
            <a:lvl1pPr algn="ctr">
              <a:defRPr sz="105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49618" y="1331586"/>
            <a:ext cx="4894382" cy="2941914"/>
          </a:xfrm>
        </p:spPr>
        <p:txBody>
          <a:bodyPr lIns="274320" tIns="137160" rIns="457200" bIns="182880" anchor="ctr" anchorCtr="0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 b="0" spc="0"/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Lucida Grande"/>
              <a:buNone/>
              <a:defRPr sz="1200" b="1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50" cap="all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1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72307" y="3747024"/>
            <a:ext cx="3074272" cy="603000"/>
          </a:xfrm>
        </p:spPr>
        <p:txBody>
          <a:bodyPr lIns="91440" tIns="45720" rIns="91440" bIns="91440"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1" spc="0"/>
            </a:lvl1pPr>
            <a:lvl2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548640" tIns="320040" rIns="54864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821633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10"/>
          <p:cNvSpPr>
            <a:spLocks noGrp="1" noChangeAspect="1"/>
          </p:cNvSpPr>
          <p:nvPr>
            <p:ph type="pic" sz="quarter" idx="15"/>
          </p:nvPr>
        </p:nvSpPr>
        <p:spPr>
          <a:xfrm>
            <a:off x="1893167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0"/>
          <p:cNvSpPr>
            <a:spLocks noGrp="1" noChangeAspect="1"/>
          </p:cNvSpPr>
          <p:nvPr>
            <p:ph type="pic" sz="quarter" idx="16"/>
          </p:nvPr>
        </p:nvSpPr>
        <p:spPr>
          <a:xfrm>
            <a:off x="2964700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0"/>
          <p:cNvSpPr>
            <a:spLocks noGrp="1" noChangeAspect="1"/>
          </p:cNvSpPr>
          <p:nvPr>
            <p:ph type="pic" sz="quarter" idx="17"/>
          </p:nvPr>
        </p:nvSpPr>
        <p:spPr>
          <a:xfrm>
            <a:off x="4036234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0"/>
          <p:cNvSpPr>
            <a:spLocks noGrp="1" noChangeAspect="1"/>
          </p:cNvSpPr>
          <p:nvPr>
            <p:ph type="pic" sz="quarter" idx="18"/>
          </p:nvPr>
        </p:nvSpPr>
        <p:spPr>
          <a:xfrm>
            <a:off x="5107767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0"/>
          <p:cNvSpPr>
            <a:spLocks noGrp="1" noChangeAspect="1"/>
          </p:cNvSpPr>
          <p:nvPr>
            <p:ph type="pic" sz="quarter" idx="19"/>
          </p:nvPr>
        </p:nvSpPr>
        <p:spPr>
          <a:xfrm>
            <a:off x="6179300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0"/>
          <p:cNvSpPr>
            <a:spLocks noGrp="1" noChangeAspect="1"/>
          </p:cNvSpPr>
          <p:nvPr>
            <p:ph type="pic" sz="quarter" idx="20"/>
          </p:nvPr>
        </p:nvSpPr>
        <p:spPr>
          <a:xfrm>
            <a:off x="7250834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10"/>
          <p:cNvSpPr>
            <a:spLocks noGrp="1" noChangeAspect="1"/>
          </p:cNvSpPr>
          <p:nvPr>
            <p:ph type="pic" sz="quarter" idx="24"/>
          </p:nvPr>
        </p:nvSpPr>
        <p:spPr>
          <a:xfrm>
            <a:off x="821633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10"/>
          <p:cNvSpPr>
            <a:spLocks noGrp="1" noChangeAspect="1"/>
          </p:cNvSpPr>
          <p:nvPr>
            <p:ph type="pic" sz="quarter" idx="25"/>
          </p:nvPr>
        </p:nvSpPr>
        <p:spPr>
          <a:xfrm>
            <a:off x="1893167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10"/>
          <p:cNvSpPr>
            <a:spLocks noGrp="1" noChangeAspect="1"/>
          </p:cNvSpPr>
          <p:nvPr>
            <p:ph type="pic" sz="quarter" idx="26"/>
          </p:nvPr>
        </p:nvSpPr>
        <p:spPr>
          <a:xfrm>
            <a:off x="2964700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10"/>
          <p:cNvSpPr>
            <a:spLocks noGrp="1" noChangeAspect="1"/>
          </p:cNvSpPr>
          <p:nvPr>
            <p:ph type="pic" sz="quarter" idx="27"/>
          </p:nvPr>
        </p:nvSpPr>
        <p:spPr>
          <a:xfrm>
            <a:off x="4036234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10"/>
          <p:cNvSpPr>
            <a:spLocks noGrp="1" noChangeAspect="1"/>
          </p:cNvSpPr>
          <p:nvPr>
            <p:ph type="pic" sz="quarter" idx="28"/>
          </p:nvPr>
        </p:nvSpPr>
        <p:spPr>
          <a:xfrm>
            <a:off x="5107767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0"/>
          <p:cNvSpPr>
            <a:spLocks noGrp="1" noChangeAspect="1"/>
          </p:cNvSpPr>
          <p:nvPr>
            <p:ph type="pic" sz="quarter" idx="29"/>
          </p:nvPr>
        </p:nvSpPr>
        <p:spPr>
          <a:xfrm>
            <a:off x="6179300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10"/>
          <p:cNvSpPr>
            <a:spLocks noGrp="1" noChangeAspect="1"/>
          </p:cNvSpPr>
          <p:nvPr>
            <p:ph type="pic" sz="quarter" idx="30"/>
          </p:nvPr>
        </p:nvSpPr>
        <p:spPr>
          <a:xfrm>
            <a:off x="7250834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10"/>
          <p:cNvSpPr>
            <a:spLocks noGrp="1" noChangeAspect="1"/>
          </p:cNvSpPr>
          <p:nvPr>
            <p:ph type="pic" sz="quarter" idx="31"/>
          </p:nvPr>
        </p:nvSpPr>
        <p:spPr>
          <a:xfrm>
            <a:off x="821633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Picture Placeholder 10"/>
          <p:cNvSpPr>
            <a:spLocks noGrp="1" noChangeAspect="1"/>
          </p:cNvSpPr>
          <p:nvPr>
            <p:ph type="pic" sz="quarter" idx="32"/>
          </p:nvPr>
        </p:nvSpPr>
        <p:spPr>
          <a:xfrm>
            <a:off x="1893167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Picture Placeholder 10"/>
          <p:cNvSpPr>
            <a:spLocks noGrp="1" noChangeAspect="1"/>
          </p:cNvSpPr>
          <p:nvPr>
            <p:ph type="pic" sz="quarter" idx="33"/>
          </p:nvPr>
        </p:nvSpPr>
        <p:spPr>
          <a:xfrm>
            <a:off x="2964700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Picture Placeholder 10"/>
          <p:cNvSpPr>
            <a:spLocks noGrp="1" noChangeAspect="1"/>
          </p:cNvSpPr>
          <p:nvPr>
            <p:ph type="pic" sz="quarter" idx="34"/>
          </p:nvPr>
        </p:nvSpPr>
        <p:spPr>
          <a:xfrm>
            <a:off x="4036234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Picture Placeholder 10"/>
          <p:cNvSpPr>
            <a:spLocks noGrp="1" noChangeAspect="1"/>
          </p:cNvSpPr>
          <p:nvPr>
            <p:ph type="pic" sz="quarter" idx="35"/>
          </p:nvPr>
        </p:nvSpPr>
        <p:spPr>
          <a:xfrm>
            <a:off x="5107767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Picture Placeholder 10"/>
          <p:cNvSpPr>
            <a:spLocks noGrp="1" noChangeAspect="1"/>
          </p:cNvSpPr>
          <p:nvPr>
            <p:ph type="pic" sz="quarter" idx="36"/>
          </p:nvPr>
        </p:nvSpPr>
        <p:spPr>
          <a:xfrm>
            <a:off x="6179300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2" name="Picture Placeholder 10"/>
          <p:cNvSpPr>
            <a:spLocks noGrp="1" noChangeAspect="1"/>
          </p:cNvSpPr>
          <p:nvPr>
            <p:ph type="pic" sz="quarter" idx="37"/>
          </p:nvPr>
        </p:nvSpPr>
        <p:spPr>
          <a:xfrm>
            <a:off x="7250834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33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365760" tIns="91440" rIns="36576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+ Pic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37512" y="0"/>
            <a:ext cx="4108073" cy="5143500"/>
          </a:xfrm>
        </p:spPr>
        <p:txBody>
          <a:bodyPr lIns="914400" rIns="914400"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80544"/>
            <a:ext cx="5037512" cy="1421415"/>
          </a:xfrm>
        </p:spPr>
        <p:txBody>
          <a:bodyPr wrap="square" lIns="274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 maybe it goes to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01959"/>
            <a:ext cx="5037512" cy="461665"/>
          </a:xfrm>
        </p:spPr>
        <p:txBody>
          <a:bodyPr wrap="square" lIns="274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 NO 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ppet-Logo-Amber-Whit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234" y="1652048"/>
            <a:ext cx="3022600" cy="13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23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 TAG ST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 Tagline Vertical Dark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532" y="1837592"/>
            <a:ext cx="2696543" cy="17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G Dark Con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66833"/>
            <a:ext cx="9144000" cy="1846809"/>
          </a:xfrm>
        </p:spPr>
        <p:txBody>
          <a:bodyPr wrap="square" lIns="2011680" tIns="0" bIns="0" anchor="b" anchorCtr="0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</a:t>
            </a:r>
            <a:br>
              <a:rPr lang="en-US" dirty="0" smtClean="0"/>
            </a:br>
            <a:r>
              <a:rPr lang="en-US" dirty="0" smtClean="0"/>
              <a:t>maybe it goes to two lines </a:t>
            </a:r>
            <a:br>
              <a:rPr lang="en-US" dirty="0" smtClean="0"/>
            </a:br>
            <a:r>
              <a:rPr lang="en-US" dirty="0" smtClean="0"/>
              <a:t>maybe it goes to three lines or four.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3642"/>
            <a:ext cx="9144000" cy="553998"/>
          </a:xfrm>
        </p:spPr>
        <p:txBody>
          <a:bodyPr wrap="square" lIns="201168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Shape 12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104931" y="3251742"/>
            <a:ext cx="2031897" cy="17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4" y="202937"/>
            <a:ext cx="1854161" cy="6739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67640"/>
            <a:ext cx="9144000" cy="669331"/>
          </a:xfrm>
        </p:spPr>
        <p:txBody>
          <a:bodyPr lIns="2011680" tIns="0">
            <a:normAutofit/>
          </a:bodyPr>
          <a:lstStyle>
            <a:lvl1pPr>
              <a:spcAft>
                <a:spcPts val="0"/>
              </a:spcAft>
              <a:defRPr sz="1600" b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Occupation</a:t>
            </a:r>
            <a:br>
              <a:rPr lang="en-US" dirty="0" smtClean="0"/>
            </a:br>
            <a:r>
              <a:rPr lang="en-US" dirty="0" smtClean="0"/>
              <a:t>Company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DAG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3896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948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Shape 7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228600"/>
            <a:ext cx="1245403" cy="4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42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457200" tIns="320040" rIns="45720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4481780"/>
          </a:xfrm>
        </p:spPr>
        <p:txBody>
          <a:bodyPr lIns="457200" tIns="548640" rIns="457200" bIns="45720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baseline="0"/>
            </a:lvl1pPr>
            <a:lvl2pPr marL="338138" indent="-338138" algn="l">
              <a:lnSpc>
                <a:spcPct val="100000"/>
              </a:lnSpc>
              <a:spcAft>
                <a:spcPts val="600"/>
              </a:spcAft>
              <a:buFont typeface="Arial"/>
              <a:buChar char="•"/>
              <a:defRPr sz="1800" b="1">
                <a:solidFill>
                  <a:schemeClr val="tx1"/>
                </a:solidFill>
              </a:defRPr>
            </a:lvl2pPr>
            <a:lvl3pPr marL="338138" indent="-338138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b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457200" tIns="320040" rIns="45720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4481780"/>
          </a:xfrm>
        </p:spPr>
        <p:txBody>
          <a:bodyPr lIns="457200" tIns="548640" rIns="457200" bIns="45720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baseline="0">
                <a:solidFill>
                  <a:schemeClr val="bg1"/>
                </a:solidFill>
              </a:defRPr>
            </a:lvl1pPr>
            <a:lvl2pPr marL="338138" indent="-338138" algn="l">
              <a:lnSpc>
                <a:spcPct val="100000"/>
              </a:lnSpc>
              <a:spcAft>
                <a:spcPts val="600"/>
              </a:spcAft>
              <a:buFont typeface="Arial"/>
              <a:buChar char="•"/>
              <a:defRPr sz="1800" b="1">
                <a:solidFill>
                  <a:schemeClr val="bg1"/>
                </a:solidFill>
              </a:defRPr>
            </a:lvl2pPr>
            <a:lvl3pPr marL="338138" indent="-338138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b="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ent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548640" tIns="320040" rIns="54864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3921680"/>
          </a:xfrm>
        </p:spPr>
        <p:txBody>
          <a:bodyPr tIns="182880" bIns="457200" anchor="ctr" anchorCtr="0">
            <a:normAutofit/>
          </a:bodyPr>
          <a:lstStyle>
            <a:lvl1pPr algn="ctr">
              <a:spcBef>
                <a:spcPts val="1200"/>
              </a:spcBef>
              <a:spcAft>
                <a:spcPts val="600"/>
              </a:spcAft>
              <a:defRPr sz="1800" b="1" baseline="0"/>
            </a:lvl1pPr>
            <a:lvl2pPr algn="ctr"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ent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548640" tIns="320040" rIns="54864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3921680"/>
          </a:xfrm>
        </p:spPr>
        <p:txBody>
          <a:bodyPr tIns="182880" bIns="457200" anchor="ctr" anchorCtr="0">
            <a:normAutofit/>
          </a:bodyPr>
          <a:lstStyle>
            <a:lvl1pPr algn="ctr">
              <a:spcBef>
                <a:spcPts val="1200"/>
              </a:spcBef>
              <a:spcAft>
                <a:spcPts val="600"/>
              </a:spcAft>
              <a:defRPr sz="1800" b="1" baseline="0">
                <a:solidFill>
                  <a:schemeClr val="bg1"/>
                </a:solidFill>
              </a:defRPr>
            </a:lvl1pPr>
            <a:lvl2pPr algn="ctr"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0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23220"/>
          </a:xfrm>
          <a:prstGeom prst="rect">
            <a:avLst/>
          </a:prstGeom>
        </p:spPr>
        <p:txBody>
          <a:bodyPr vert="horz" lIns="274320" tIns="45720" rIns="27432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4172"/>
            <a:ext cx="8229600" cy="3394472"/>
          </a:xfrm>
          <a:prstGeom prst="rect">
            <a:avLst/>
          </a:prstGeom>
        </p:spPr>
        <p:txBody>
          <a:bodyPr vert="horz" lIns="274320" tIns="45720" rIns="2743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4763" y="5289885"/>
            <a:ext cx="2133600" cy="430887"/>
          </a:xfrm>
          <a:prstGeom prst="rect">
            <a:avLst/>
          </a:prstGeom>
        </p:spPr>
        <p:txBody>
          <a:bodyPr vert="horz" lIns="274320" tIns="91440" rIns="274320" bIns="182880" rtlCol="0" anchor="b" anchorCtr="0">
            <a:spAutoFit/>
          </a:bodyPr>
          <a:lstStyle>
            <a:lvl1pPr algn="r">
              <a:defRPr sz="1000">
                <a:solidFill>
                  <a:srgbClr val="FFAD1A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2625" y="4712613"/>
            <a:ext cx="6332537" cy="430887"/>
          </a:xfrm>
          <a:prstGeom prst="rect">
            <a:avLst/>
          </a:prstGeom>
        </p:spPr>
        <p:txBody>
          <a:bodyPr vert="horz" wrap="square" lIns="274320" tIns="91440" rIns="274320" bIns="182880" rtlCol="0" anchor="b" anchorCtr="0">
            <a:spAutoFit/>
          </a:bodyPr>
          <a:lstStyle>
            <a:lvl1pPr algn="l">
              <a:defRPr sz="100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The shortest path to better software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712613"/>
            <a:ext cx="682625" cy="430887"/>
          </a:xfrm>
          <a:prstGeom prst="rect">
            <a:avLst/>
          </a:prstGeom>
        </p:spPr>
        <p:txBody>
          <a:bodyPr vert="horz" wrap="square" lIns="91440" tIns="91440" rIns="91440" bIns="182880" rtlCol="0" anchor="b" anchorCtr="0">
            <a:spAutoFit/>
          </a:bodyPr>
          <a:lstStyle>
            <a:lvl1pPr algn="ctr">
              <a:defRPr sz="1000">
                <a:solidFill>
                  <a:srgbClr val="FFAD1A"/>
                </a:solidFill>
                <a:latin typeface="Arial"/>
                <a:cs typeface="Arial"/>
              </a:defRPr>
            </a:lvl1pPr>
          </a:lstStyle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6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864" r:id="rId2"/>
    <p:sldLayoutId id="2147483662" r:id="rId3"/>
    <p:sldLayoutId id="2147483866" r:id="rId4"/>
    <p:sldLayoutId id="2147483660" r:id="rId5"/>
    <p:sldLayoutId id="2147483826" r:id="rId6"/>
    <p:sldLayoutId id="2147483863" r:id="rId7"/>
    <p:sldLayoutId id="2147483827" r:id="rId8"/>
    <p:sldLayoutId id="2147483828" r:id="rId9"/>
    <p:sldLayoutId id="2147483824" r:id="rId10"/>
    <p:sldLayoutId id="2147483825" r:id="rId11"/>
    <p:sldLayoutId id="2147483865" r:id="rId12"/>
    <p:sldLayoutId id="2147483848" r:id="rId13"/>
    <p:sldLayoutId id="2147483850" r:id="rId14"/>
    <p:sldLayoutId id="2147483841" r:id="rId15"/>
    <p:sldLayoutId id="2147483829" r:id="rId16"/>
    <p:sldLayoutId id="2147483830" r:id="rId17"/>
    <p:sldLayoutId id="2147483846" r:id="rId18"/>
    <p:sldLayoutId id="2147483847" r:id="rId19"/>
    <p:sldLayoutId id="2147483844" r:id="rId20"/>
    <p:sldLayoutId id="2147483845" r:id="rId21"/>
    <p:sldLayoutId id="2147483832" r:id="rId22"/>
    <p:sldLayoutId id="2147483837" r:id="rId23"/>
    <p:sldLayoutId id="2147483851" r:id="rId24"/>
    <p:sldLayoutId id="2147483833" r:id="rId25"/>
    <p:sldLayoutId id="2147483862" r:id="rId26"/>
    <p:sldLayoutId id="2147483835" r:id="rId27"/>
    <p:sldLayoutId id="2147483861" r:id="rId28"/>
    <p:sldLayoutId id="2147483853" r:id="rId29"/>
    <p:sldLayoutId id="2147483840" r:id="rId30"/>
    <p:sldLayoutId id="2147483842" r:id="rId31"/>
    <p:sldLayoutId id="2147483843" r:id="rId32"/>
    <p:sldLayoutId id="2147483684" r:id="rId33"/>
    <p:sldLayoutId id="2147483689" r:id="rId3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800" spc="-4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None/>
        <a:defRPr sz="1600" b="1" kern="1200" spc="0">
          <a:solidFill>
            <a:schemeClr val="tx1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274320" indent="-27432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Lucida Grande"/>
        <a:buChar char="●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548640" indent="-27432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Lucida Grande"/>
        <a:buChar char="●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822960" indent="-27432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Lucida Grande"/>
        <a:buChar char="—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gran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jpogran/puppet-vscode/issu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jpogran" TargetMode="Externa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jpogran" TargetMode="Externa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ennsarti" TargetMode="External"/><Relationship Id="rId4" Type="http://schemas.openxmlformats.org/officeDocument/2006/relationships/hyperlink" Target="https://glennsarti.github.io/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jpogr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65" y="1787237"/>
            <a:ext cx="4240116" cy="15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9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What is in 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Syntax highlighting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69" y="1046441"/>
            <a:ext cx="5613037" cy="39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Syntax 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3" y="1191608"/>
            <a:ext cx="6241143" cy="36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Intellisense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8" y="1046441"/>
            <a:ext cx="5697582" cy="3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Hover support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46" y="1129533"/>
            <a:ext cx="5714999" cy="37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Puppet Resource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17" y="1169727"/>
            <a:ext cx="5601789" cy="37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Puppet Node 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55" y="1046441"/>
            <a:ext cx="5775960" cy="38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Puppet Development Kit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" y="1776547"/>
            <a:ext cx="8131701" cy="12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But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 need your feedback!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github.com/jpogran/puppet-vscode/issues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github.com/jpogran/puppet-vscode/blob/master/client/CHANGELOG.md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take Pull Requests!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13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Puppet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VS Code Extension</a:t>
            </a:r>
            <a:endParaRPr lang="en-US" sz="4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Pogran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Senior Software Engineer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Puppet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2"/>
            <a:r>
              <a:rPr lang="en-US" dirty="0" smtClean="0"/>
              <a:t>What is it?</a:t>
            </a:r>
          </a:p>
          <a:p>
            <a:pPr lvl="2"/>
            <a:r>
              <a:rPr lang="en-US" dirty="0" smtClean="0"/>
              <a:t>Who wrote it?</a:t>
            </a:r>
            <a:endParaRPr lang="en-US" dirty="0" smtClean="0"/>
          </a:p>
          <a:p>
            <a:pPr lvl="2"/>
            <a:r>
              <a:rPr lang="en-US" dirty="0" smtClean="0"/>
              <a:t>What is in it?</a:t>
            </a:r>
            <a:endParaRPr lang="en-US" dirty="0" smtClean="0"/>
          </a:p>
          <a:p>
            <a:pPr lvl="2"/>
            <a:r>
              <a:rPr lang="en-US" dirty="0" smtClean="0"/>
              <a:t>Demo!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Studio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code.visualstudio.com</a:t>
            </a:r>
            <a:endParaRPr lang="en-US" dirty="0"/>
          </a:p>
          <a:p>
            <a:pPr lvl="1"/>
            <a:r>
              <a:rPr lang="en-US" dirty="0"/>
              <a:t>Light-weight streamlined code editor</a:t>
            </a:r>
          </a:p>
          <a:p>
            <a:pPr lvl="1"/>
            <a:r>
              <a:rPr lang="en-US" dirty="0"/>
              <a:t>Cross platform (Windows, Mac, Linux)</a:t>
            </a:r>
          </a:p>
          <a:p>
            <a:pPr lvl="1"/>
            <a:r>
              <a:rPr lang="en-US" dirty="0" smtClean="0"/>
              <a:t>Extendable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One editor please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" b="43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VS Marketplace: puppet-</a:t>
            </a:r>
            <a:r>
              <a:rPr lang="en-US" dirty="0" err="1" smtClean="0"/>
              <a:t>vscode</a:t>
            </a:r>
            <a:endParaRPr lang="en-US" dirty="0" smtClean="0"/>
          </a:p>
          <a:p>
            <a:pPr lvl="1"/>
            <a:r>
              <a:rPr lang="en-US" dirty="0" smtClean="0"/>
              <a:t>Over 5,000 installs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/>
              <a:t>0.7.1 latest version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It’s alive!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283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Who wrote it?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9949"/>
            <a:ext cx="9144000" cy="4616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James Pogran</a:t>
            </a:r>
          </a:p>
          <a:p>
            <a:pPr lvl="1"/>
            <a:r>
              <a:rPr lang="en-US" dirty="0"/>
              <a:t>Senior Software Engineer, </a:t>
            </a:r>
            <a:r>
              <a:rPr lang="en-US" dirty="0" smtClean="0"/>
              <a:t>Puppet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github.com/jpogran</a:t>
            </a:r>
            <a:endParaRPr lang="en-US" dirty="0" smtClean="0"/>
          </a:p>
          <a:p>
            <a:pPr lvl="1"/>
            <a:r>
              <a:rPr lang="en-US" dirty="0" smtClean="0"/>
              <a:t>@ender2025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jamespogran.com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Authors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81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Glenn </a:t>
            </a:r>
            <a:r>
              <a:rPr lang="en-US" dirty="0" err="1" smtClean="0"/>
              <a:t>Sarti</a:t>
            </a:r>
            <a:endParaRPr lang="en-US" dirty="0" smtClean="0"/>
          </a:p>
          <a:p>
            <a:pPr lvl="1"/>
            <a:r>
              <a:rPr lang="en-US" dirty="0"/>
              <a:t>Senior Software </a:t>
            </a:r>
            <a:r>
              <a:rPr lang="en-US" dirty="0" smtClean="0"/>
              <a:t>Engineer</a:t>
            </a:r>
            <a:r>
              <a:rPr lang="en-US" dirty="0"/>
              <a:t>, </a:t>
            </a:r>
            <a:r>
              <a:rPr lang="en-US" dirty="0" smtClean="0"/>
              <a:t>Puppet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3"/>
              </a:rPr>
              <a:t>https://github.com/glennsarti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glennsarti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glennsarti.github.io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7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ppet-Presentation-Template">
  <a:themeElements>
    <a:clrScheme name="Puppet 2016 1">
      <a:dk1>
        <a:sysClr val="windowText" lastClr="000000"/>
      </a:dk1>
      <a:lt1>
        <a:srgbClr val="FFFFFF"/>
      </a:lt1>
      <a:dk2>
        <a:srgbClr val="212121"/>
      </a:dk2>
      <a:lt2>
        <a:srgbClr val="FFFFFF"/>
      </a:lt2>
      <a:accent1>
        <a:srgbClr val="FFAD1A"/>
      </a:accent1>
      <a:accent2>
        <a:srgbClr val="212121"/>
      </a:accent2>
      <a:accent3>
        <a:srgbClr val="FFD86E"/>
      </a:accent3>
      <a:accent4>
        <a:srgbClr val="808080"/>
      </a:accent4>
      <a:accent5>
        <a:srgbClr val="BFBFBF"/>
      </a:accent5>
      <a:accent6>
        <a:srgbClr val="3880FF"/>
      </a:accent6>
      <a:hlink>
        <a:srgbClr val="3880FF"/>
      </a:hlink>
      <a:folHlink>
        <a:srgbClr val="D637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AD1A"/>
        </a:solidFill>
        <a:ln>
          <a:noFill/>
        </a:ln>
        <a:effectLst/>
      </a:spPr>
      <a:bodyPr rtlCol="0" anchor="ctr"/>
      <a:lstStyle>
        <a:defPPr algn="ctr">
          <a:defRPr>
            <a:solidFill>
              <a:srgbClr val="FFAD1A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Puppet-Presentation-Template.potx</Template>
  <TotalTime>26512</TotalTime>
  <Words>180</Words>
  <Application>Microsoft Macintosh PowerPoint</Application>
  <PresentationFormat>On-screen Show (16:9)</PresentationFormat>
  <Paragraphs>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Lucida Grande</vt:lpstr>
      <vt:lpstr>LucidaGrande</vt:lpstr>
      <vt:lpstr>Arial</vt:lpstr>
      <vt:lpstr>Puppet-Presentation-Template</vt:lpstr>
      <vt:lpstr>PowerPoint Presentation</vt:lpstr>
      <vt:lpstr>Puppet  VS Code Extension</vt:lpstr>
      <vt:lpstr>Agenda</vt:lpstr>
      <vt:lpstr>What is it?</vt:lpstr>
      <vt:lpstr>Visual Studio Code</vt:lpstr>
      <vt:lpstr>Puppet VS Code Extension</vt:lpstr>
      <vt:lpstr>Who wrote it?</vt:lpstr>
      <vt:lpstr>Puppet VS Code Extension</vt:lpstr>
      <vt:lpstr>Puppet VS Code Extension</vt:lpstr>
      <vt:lpstr>What is in it</vt:lpstr>
      <vt:lpstr>Puppet VS Code</vt:lpstr>
      <vt:lpstr>Puppet VS Code</vt:lpstr>
      <vt:lpstr>Puppet VS Code</vt:lpstr>
      <vt:lpstr>Puppet VS Code</vt:lpstr>
      <vt:lpstr>Puppet VS Code</vt:lpstr>
      <vt:lpstr>Puppet VS Code</vt:lpstr>
      <vt:lpstr>Puppet VS Code</vt:lpstr>
      <vt:lpstr>Demo</vt:lpstr>
      <vt:lpstr>Puppet VS Code Extension</vt:lpstr>
      <vt:lpstr>Fin</vt:lpstr>
      <vt:lpstr>PowerPoint Presentation</vt:lpstr>
    </vt:vector>
  </TitlesOfParts>
  <Manager/>
  <Company>Puppet</Company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Puppet Sales Deck</dc:title>
  <dc:subject/>
  <dc:creator>Jake Trudell</dc:creator>
  <cp:keywords/>
  <dc:description/>
  <cp:lastModifiedBy>James Pogran</cp:lastModifiedBy>
  <cp:revision>1070</cp:revision>
  <cp:lastPrinted>2017-05-09T21:30:09Z</cp:lastPrinted>
  <dcterms:created xsi:type="dcterms:W3CDTF">2016-03-04T08:22:17Z</dcterms:created>
  <dcterms:modified xsi:type="dcterms:W3CDTF">2017-10-04T16:27:59Z</dcterms:modified>
  <cp:category/>
</cp:coreProperties>
</file>